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F6C60BFD-6CDC-4202-9E32-E4329A5B9A42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CJL_citibike2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4002D768-0F29-444A-B16F-C2048B0919A4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3/23/2019 11:58:37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AE4D81F8-1AB0-4CA1-A3F0-97B5F423DF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13"/>
            <a:ext cx="12192000" cy="681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>
            <a:extLst>
              <a:ext uri="{FF2B5EF4-FFF2-40B4-BE49-F238E27FC236}">
                <a16:creationId xmlns:a16="http://schemas.microsoft.com/office/drawing/2014/main" id="{ADF6359D-8482-4FA1-8A3A-DE4C1CC116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13"/>
            <a:ext cx="12192000" cy="681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>
            <a:extLst>
              <a:ext uri="{FF2B5EF4-FFF2-40B4-BE49-F238E27FC236}">
                <a16:creationId xmlns:a16="http://schemas.microsoft.com/office/drawing/2014/main" id="{72EFB90F-CC3C-42ED-B8DD-48E5B6D5A9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13"/>
            <a:ext cx="12192000" cy="681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>
            <a:extLst>
              <a:ext uri="{FF2B5EF4-FFF2-40B4-BE49-F238E27FC236}">
                <a16:creationId xmlns:a16="http://schemas.microsoft.com/office/drawing/2014/main" id="{B9D5B563-262B-45B8-92CF-9638F9F4849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" y="0"/>
            <a:ext cx="12164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>
            <a:extLst>
              <a:ext uri="{FF2B5EF4-FFF2-40B4-BE49-F238E27FC236}">
                <a16:creationId xmlns:a16="http://schemas.microsoft.com/office/drawing/2014/main" id="{A5AB15DF-598D-41C5-A947-F61B8A23F77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" y="0"/>
            <a:ext cx="12164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>
            <a:extLst>
              <a:ext uri="{FF2B5EF4-FFF2-40B4-BE49-F238E27FC236}">
                <a16:creationId xmlns:a16="http://schemas.microsoft.com/office/drawing/2014/main" id="{A269DD6C-0B33-4220-9BA6-97288C0971A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>
            <a:extLst>
              <a:ext uri="{FF2B5EF4-FFF2-40B4-BE49-F238E27FC236}">
                <a16:creationId xmlns:a16="http://schemas.microsoft.com/office/drawing/2014/main" id="{874973CF-01BA-403F-8859-42DD8A46EF6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0</cp:revision>
  <dcterms:created xsi:type="dcterms:W3CDTF">2018-08-15T22:40:47Z</dcterms:created>
  <dcterms:modified xsi:type="dcterms:W3CDTF">2018-08-15T22:40:47Z</dcterms:modified>
</cp:coreProperties>
</file>

<file path=docProps/thumbnail.jpeg>
</file>